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232"/>
    <a:srgbClr val="545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/>
    <p:restoredTop sz="94724"/>
  </p:normalViewPr>
  <p:slideViewPr>
    <p:cSldViewPr snapToGrid="0" snapToObjects="1">
      <p:cViewPr varScale="1">
        <p:scale>
          <a:sx n="55" d="100"/>
          <a:sy n="55" d="100"/>
        </p:scale>
        <p:origin x="20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4B3DC-53DB-D248-897B-DEE02DDE5D6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2017A-A636-9644-8BD7-603DAD0D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Macintosh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2018-09-07T15:14:40Z</dcterms:created>
  <dcterms:modified xsi:type="dcterms:W3CDTF">2018-09-07T15:36:29Z</dcterms:modified>
</cp:coreProperties>
</file>